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18" y="16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7587E-7E59-4102-8923-96C98ABEC9C1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6A1E3-9BC0-4BCB-A177-B7EE79D612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6000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44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17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9013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851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48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81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845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251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51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527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1ABB6-75CA-4402-AD83-DCA8BFAEC4B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E0815-3D78-43F1-8E0E-6EEEA8CEA1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616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H="1" flipV="1">
            <a:off x="870856" y="-187204"/>
            <a:ext cx="686765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সন্ধ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1600200"/>
            <a:ext cx="640079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2907564"/>
      </p:ext>
    </p:extLst>
  </p:cSld>
  <p:clrMapOvr>
    <a:masterClrMapping/>
  </p:clrMapOvr>
  <p:transition spd="slow"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457200"/>
            <a:ext cx="3810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115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62000" y="2514600"/>
            <a:ext cx="489204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51204" y="2529060"/>
            <a:ext cx="789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অ+আ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=আ </a:t>
            </a:r>
            <a:r>
              <a:rPr lang="en-US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সূত্রের</a:t>
            </a:r>
            <a:r>
              <a:rPr lang="en-US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২টি </a:t>
            </a:r>
            <a:r>
              <a:rPr lang="en-US" sz="32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স্বরসন্ধি</a:t>
            </a:r>
            <a:r>
              <a:rPr lang="en-US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62000" y="3202331"/>
            <a:ext cx="489204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51204" y="3130763"/>
            <a:ext cx="7271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ব্যঞ্জন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62000" y="3715538"/>
            <a:ext cx="489204" cy="57692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শিরশ্ছেদ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51204" y="3715538"/>
            <a:ext cx="7892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শিরশ্ছেদ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নিশ্চয়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নমস্কার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শব্দগুলোর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বিচ্ছেদ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দেখাও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310821"/>
      </p:ext>
    </p:extLst>
  </p:cSld>
  <p:clrMapOvr>
    <a:masterClrMapping/>
  </p:clrMapOvr>
  <p:transition spd="slow"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/>
      <p:bldP spid="7" grpId="0" animBg="1"/>
      <p:bldP spid="8" grpId="0"/>
      <p:bldP spid="9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752600" y="-228600"/>
            <a:ext cx="13639800" cy="487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858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4876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সন্ধির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কী?সন্ধির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উদ্দেশ্য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0587068"/>
      </p:ext>
    </p:extLst>
  </p:cSld>
  <p:clrMapOvr>
    <a:masterClrMapping/>
  </p:clrMapOvr>
  <p:transition spd="slow"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-152400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en-US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হাফেজ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971550"/>
            <a:ext cx="914400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2275671"/>
      </p:ext>
    </p:extLst>
  </p:cSld>
  <p:clrMapOvr>
    <a:masterClrMapping/>
  </p:clrMapOvr>
  <p:transition spd="slow"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09599" y="762000"/>
            <a:ext cx="79247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শিক্ষক পরিচিতি 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bn-BD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কমল কান্ত রায় তালুকদার                                               </a:t>
            </a:r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এল,পি,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ছাতক,সুনামগঞ্জ।</a:t>
            </a:r>
            <a:endParaRPr lang="en-US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4400" y="4648200"/>
            <a:ext cx="3221182" cy="205047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দশম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5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বাংলা-২য়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পএ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K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371600"/>
            <a:ext cx="1828800" cy="2209800"/>
          </a:xfrm>
          <a:prstGeom prst="rect">
            <a:avLst/>
          </a:prstGeom>
          <a:ln w="228600" cap="sq" cmpd="thickThin">
            <a:solidFill>
              <a:srgbClr val="FFC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4082733800"/>
      </p:ext>
    </p:extLst>
  </p:cSld>
  <p:clrMapOvr>
    <a:masterClrMapping/>
  </p:clrMapOvr>
  <p:transition spd="slow">
    <p:wipe dir="r"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152400"/>
            <a:ext cx="7745937" cy="4256532"/>
          </a:xfrm>
          <a:prstGeom prst="rect">
            <a:avLst/>
          </a:prstGeom>
        </p:spPr>
      </p:pic>
      <p:sp>
        <p:nvSpPr>
          <p:cNvPr id="3" name="Flowchart: Process 2"/>
          <p:cNvSpPr/>
          <p:nvPr/>
        </p:nvSpPr>
        <p:spPr>
          <a:xfrm>
            <a:off x="762000" y="4572000"/>
            <a:ext cx="7745936" cy="2191870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মাননীয়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শেখ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হাসিনা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রাষ্ট্রদূতের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দু,দেশের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বাণিজ্যিক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সম্পর্ক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উন্নয়নের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স্হাপনের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একাংশের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xmlns="" val="3288173345"/>
      </p:ext>
    </p:extLst>
  </p:cSld>
  <p:clrMapOvr>
    <a:masterClrMapping/>
  </p:clrMapOvr>
  <p:transition spd="slow"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2928639" y="0"/>
            <a:ext cx="2812473" cy="2272146"/>
          </a:xfrm>
          <a:prstGeom prst="diamon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সন্ধি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ও</a:t>
            </a: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সন্ধি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895600" y="2362200"/>
            <a:ext cx="2667000" cy="2362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সন্ধি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 flipV="1">
            <a:off x="5562600" y="3231579"/>
            <a:ext cx="914400" cy="6927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5400000">
            <a:off x="2060032" y="3088739"/>
            <a:ext cx="692727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-61030" y="2743200"/>
            <a:ext cx="2413322" cy="16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স্বরসন্ধি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983179" y="4675909"/>
            <a:ext cx="703395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uble Wave 8"/>
          <p:cNvSpPr/>
          <p:nvPr/>
        </p:nvSpPr>
        <p:spPr>
          <a:xfrm>
            <a:off x="2406395" y="5654317"/>
            <a:ext cx="4756405" cy="1051283"/>
          </a:xfrm>
          <a:prstGeom prst="doubleWav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বিসর্গসন্ধি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Flowchart: Preparation 9"/>
          <p:cNvSpPr/>
          <p:nvPr/>
        </p:nvSpPr>
        <p:spPr>
          <a:xfrm>
            <a:off x="6705600" y="3106882"/>
            <a:ext cx="2286000" cy="1388918"/>
          </a:xfrm>
          <a:prstGeom prst="flowChartPrepar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ব্যঞ্জনসন্ধি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9564615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67270"/>
            <a:ext cx="624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----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219200"/>
            <a:ext cx="7620000" cy="3352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ক)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খ)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স্বরসন্ধি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গ)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নীচের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শব্দগুলো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ব্যঞ্জন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বিসর্গসন্ধি</a:t>
            </a:r>
            <a:endParaRPr lang="en-US" sz="3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বিপচ্ছায়া,সঞ্চয়,শিরচ্ছেদ,নিশ্চয়</a:t>
            </a:r>
            <a:r>
              <a:rPr lang="en-US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429302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Point Star 1"/>
          <p:cNvSpPr/>
          <p:nvPr/>
        </p:nvSpPr>
        <p:spPr>
          <a:xfrm>
            <a:off x="2743200" y="1506071"/>
            <a:ext cx="3839830" cy="3702424"/>
          </a:xfrm>
          <a:prstGeom prst="star6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>
                <a:latin typeface="NikoshBAN" pitchFamily="2" charset="0"/>
                <a:cs typeface="NikoshBAN" pitchFamily="2" charset="0"/>
              </a:rPr>
              <a:t>স্বরসন্ধি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68263" y="1926662"/>
            <a:ext cx="2358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বিদ্যা+আলয়</a:t>
            </a:r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1960601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0400" y="1700947"/>
            <a:ext cx="1905000" cy="1472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2222" y="471845"/>
            <a:ext cx="21066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নে+অন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                 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20734" y="533400"/>
            <a:ext cx="14254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নয়ন</a:t>
            </a:r>
            <a:endParaRPr lang="en-US" sz="4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2200" y="195773"/>
            <a:ext cx="1989222" cy="14899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4482" y="1637435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হিম+আলয়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8275" y="1603497"/>
            <a:ext cx="144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হিমালয়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59302" y="828637"/>
            <a:ext cx="2069227" cy="154971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392" y="5266766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সূর্য+উদয়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28800" y="5261616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সূর্যো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দ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5966" y="4838040"/>
            <a:ext cx="2623205" cy="157159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096490" y="4643168"/>
            <a:ext cx="1913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নৈ+অক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92688" y="459306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নায়ক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3030" y="4126957"/>
            <a:ext cx="1888370" cy="189532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2491" y="2249828"/>
            <a:ext cx="1713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অ+আ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=আ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391" y="5755027"/>
            <a:ext cx="1789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অ+উ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=ও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2679691"/>
      </p:ext>
    </p:extLst>
  </p:cSld>
  <p:clrMapOvr>
    <a:masterClrMapping/>
  </p:clrMapOvr>
  <p:transition spd="slow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  <p:bldP spid="9" grpId="0"/>
      <p:bldP spid="10" grpId="0"/>
      <p:bldP spid="13" grpId="0"/>
      <p:bldP spid="15" grpId="0"/>
      <p:bldP spid="17" grpId="0"/>
      <p:bldP spid="18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us 3"/>
          <p:cNvSpPr/>
          <p:nvPr/>
        </p:nvSpPr>
        <p:spPr>
          <a:xfrm>
            <a:off x="2514600" y="1600200"/>
            <a:ext cx="3962400" cy="2819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ব্যঞ্জনসন্ধি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838200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উৎ+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ডীন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874977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উডডীন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87128" y="55511"/>
            <a:ext cx="2499880" cy="17143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47509" y="278639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+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68491" y="278639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সংবাদ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9332" y="2495784"/>
            <a:ext cx="1428750" cy="13620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38400" y="4953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উৎ+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লাস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01824" y="5003585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উল্লাস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67200" y="4191000"/>
            <a:ext cx="3383473" cy="196667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83128" y="2463224"/>
            <a:ext cx="2521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সম্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+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সঞ্চয়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60518" y="1328594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ত্+ড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ডড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2645" y="5493660"/>
            <a:ext cx="2005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ত্+ল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ল্ল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326" t="4242" r="10784" b="9808"/>
          <a:stretch/>
        </p:blipFill>
        <p:spPr>
          <a:xfrm>
            <a:off x="1295401" y="1311840"/>
            <a:ext cx="1828800" cy="241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33951944"/>
      </p:ext>
    </p:extLst>
  </p:cSld>
  <p:clrMapOvr>
    <a:masterClrMapping/>
  </p:clrMapOvr>
  <p:transition spd="slow"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8" grpId="0"/>
      <p:bldP spid="9" grpId="0"/>
      <p:bldP spid="2" grpId="0"/>
      <p:bldP spid="3" grpId="0"/>
      <p:bldP spid="12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 Arrow 3"/>
          <p:cNvSpPr/>
          <p:nvPr/>
        </p:nvSpPr>
        <p:spPr>
          <a:xfrm>
            <a:off x="3048000" y="1600200"/>
            <a:ext cx="3505200" cy="2971800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বিসর্গসন্ধি</a:t>
            </a:r>
            <a:endParaRPr lang="en-US" sz="6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5257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দুঃ+যোগ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6818" y="5257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দুর্যোগ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6818" y="4572000"/>
            <a:ext cx="2833128" cy="22859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0"/>
            <a:ext cx="32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ভাঃ+কর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ভাস্কর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7000" y="-22721"/>
            <a:ext cx="3581400" cy="17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9775803"/>
      </p:ext>
    </p:extLst>
  </p:cSld>
  <p:clrMapOvr>
    <a:masterClrMapping/>
  </p:clrMapOvr>
  <p:transition spd="slow"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533400"/>
            <a:ext cx="495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দলীয়কাজ</a:t>
            </a:r>
            <a:endParaRPr lang="en-US" sz="115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58457" y="4904232"/>
            <a:ext cx="489204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4661916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সদ্ধি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প্রত্যেক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প্রকারের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২টি 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54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3475072"/>
      </p:ext>
    </p:extLst>
  </p:cSld>
  <p:clrMapOvr>
    <a:masterClrMapping/>
  </p:clrMapOvr>
  <p:transition spd="slow"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188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Tanvir</dc:creator>
  <cp:lastModifiedBy>Komal Kanta</cp:lastModifiedBy>
  <cp:revision>49</cp:revision>
  <dcterms:created xsi:type="dcterms:W3CDTF">2012-12-30T13:49:58Z</dcterms:created>
  <dcterms:modified xsi:type="dcterms:W3CDTF">2015-05-08T15:15:50Z</dcterms:modified>
</cp:coreProperties>
</file>